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7" r:id="rId4"/>
    <p:sldId id="260" r:id="rId5"/>
    <p:sldId id="258" r:id="rId6"/>
    <p:sldId id="269" r:id="rId7"/>
    <p:sldId id="259" r:id="rId8"/>
    <p:sldId id="262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11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95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560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00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360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686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632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47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4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0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18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51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98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88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7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70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1363-E348-48FB-8577-DA13423D27A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C302246-C081-4528-AB51-4A385C2E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88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490A6-9800-451E-9725-2547A42C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4117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Gestão do Conhecimento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D91A79-8CC8-45D8-9537-902314BE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8476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8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78090-7B7C-A980-F36B-58BE3183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Pensamento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EDB4BA-A934-AF5A-EEF7-8908B03A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“Pensamento Computacional é uma habilidade fundamental para todos, não apenas para cientistas da Computação. Além de aprender a ler, escrever e calcular, deveríamos adicionar Pensamento Computacional na capacidade analítica de cada criança” </a:t>
            </a:r>
          </a:p>
          <a:p>
            <a:r>
              <a:rPr lang="pt-BR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pt-BR" sz="3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Jeannette</a:t>
            </a:r>
            <a:r>
              <a:rPr lang="pt-BR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3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Wing</a:t>
            </a:r>
            <a:r>
              <a:rPr lang="pt-BR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23129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56187-6423-47F6-E46A-B4EC3F84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Nuvem de Palavras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01373E-637A-C498-E884-A03563D2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17235-644A-9046-0B95-7468A91E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05" y="2189061"/>
            <a:ext cx="6638813" cy="36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1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712E47A-2D05-8FDC-32B6-502114EAC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80" y="643466"/>
            <a:ext cx="72824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3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54DEC-9B3B-5DF8-92C6-1D249486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Pilares do Pensamento Computacional</a:t>
            </a:r>
          </a:p>
        </p:txBody>
      </p:sp>
      <p:pic>
        <p:nvPicPr>
          <p:cNvPr id="5" name="Espaço Reservado para Conteúdo 4" descr="Diagrama, Aplicativo&#10;&#10;Descrição gerada automaticamente">
            <a:extLst>
              <a:ext uri="{FF2B5EF4-FFF2-40B4-BE49-F238E27FC236}">
                <a16:creationId xmlns:a16="http://schemas.microsoft.com/office/drawing/2014/main" id="{B2088601-3FB6-6EAA-B8B3-79D8CF50B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698" y="1020215"/>
            <a:ext cx="7355544" cy="4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6F00D-CED2-6C9E-2F71-8AE9A1A3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Decomposição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F2ABE-472E-CBFB-8E81-BCB78633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B558B8-1BBB-0BEB-8FF4-BC702655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16" y="1825625"/>
            <a:ext cx="6638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66722-EC08-9085-B81B-482B684B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Reconhecimento de Padrões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7EAF2-A412-8342-BB16-A7C81DEF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5135A4-9B59-6684-9608-57873544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64" y="1825625"/>
            <a:ext cx="6807872" cy="43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5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3F916-795B-F966-69ED-E80E7DEC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85136F-0467-3BCF-CA3D-21ACFA06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AC48D1-33DD-8385-0F57-28B41507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56" y="1825625"/>
            <a:ext cx="5763981" cy="43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17C9C-37F7-C78B-3008-C96FCA17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63B67-60BF-CF39-688D-EA9FD563F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04031-8741-3734-621C-6BF3A293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790" y="1825625"/>
            <a:ext cx="3856413" cy="436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4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9F3E5E9-2E0F-47E6-9B46-87170B7A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1" y="0"/>
            <a:ext cx="1024393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30AA149-7C66-49F3-2743-B7D07EDE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52400"/>
            <a:ext cx="1024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0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C4E59-6F86-8798-141A-6EF16F94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6D9565-C647-2040-B9A6-D7EE9AEE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BRACKMANN, Christian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Puhlmann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Desenvolvimento do pensamento computacional através de atividades desplugadas na educação básica. 2017.</a:t>
            </a:r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WING,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Jeannette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PENSAMENTO COMPUTACIONAL–Um conjunto de atitudes e habilidades que todos, não só cientistas da computação, ficaram ansiosos para aprender e usar. </a:t>
            </a:r>
            <a: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Revista Brasileira de Ensino de Ciência e Tecnologia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9, n. 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2, 2016.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5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A6D4F-2BE5-4FE1-9ED6-C1D96E7E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0A546E-0E64-453A-9559-1862AA79D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C3CD12-5C03-4AE3-BCE4-81B55FD0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0"/>
            <a:ext cx="10800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A131-935F-4635-9F1B-DE6C6008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1FFF33-BE88-45DF-87EF-59C6A09B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14091B-CC78-45D8-B9A3-FC033C10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DF8BF2-E763-456E-B820-4CB7E086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97" y="0"/>
            <a:ext cx="912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5B3A5-BE4F-4142-94B5-59F49065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C9053F-89A3-4A97-8C0D-989358DF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D5D843-1787-41F4-B291-DA4DED0A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94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6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>
            <a:extLst>
              <a:ext uri="{FF2B5EF4-FFF2-40B4-BE49-F238E27FC236}">
                <a16:creationId xmlns:a16="http://schemas.microsoft.com/office/drawing/2014/main" id="{25189594-51B5-4E57-9A83-0E6EBAE70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FD8B840-0B64-4E15-9680-349ED0B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91" y="0"/>
            <a:ext cx="9118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DA16909-DFB4-4D23-9D72-40ED94E1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17" y="0"/>
            <a:ext cx="9267357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00EC9A-4EB2-4A16-B6BB-B5BB2A04D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28" r="21129" b="-1"/>
          <a:stretch/>
        </p:blipFill>
        <p:spPr>
          <a:xfrm>
            <a:off x="2279176" y="1828799"/>
            <a:ext cx="7992383" cy="42922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93C40C-D356-45DE-AA8B-C3DBEF69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176" y="532266"/>
            <a:ext cx="9320283" cy="996285"/>
          </a:xfrm>
        </p:spPr>
        <p:txBody>
          <a:bodyPr>
            <a:normAutofit/>
          </a:bodyPr>
          <a:lstStyle/>
          <a:p>
            <a:r>
              <a:rPr lang="pt-BR" dirty="0"/>
              <a:t>Pensamento Computacional</a:t>
            </a:r>
          </a:p>
        </p:txBody>
      </p:sp>
    </p:spTree>
    <p:extLst>
      <p:ext uri="{BB962C8B-B14F-4D97-AF65-F5344CB8AC3E}">
        <p14:creationId xmlns:p14="http://schemas.microsoft.com/office/powerpoint/2010/main" val="40355879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7412</TotalTime>
  <Words>130</Words>
  <Application>Microsoft Office PowerPoint</Application>
  <PresentationFormat>Widescreen</PresentationFormat>
  <Paragraphs>14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Times New Roman</vt:lpstr>
      <vt:lpstr>Wingdings 3</vt:lpstr>
      <vt:lpstr>Cacho</vt:lpstr>
      <vt:lpstr>Gestão do Conhecimento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Pensamento Computacional</vt:lpstr>
      <vt:lpstr>Pensamento Computacional</vt:lpstr>
      <vt:lpstr>Nuvem de Palavras</vt:lpstr>
      <vt:lpstr>Apresentação do PowerPoint</vt:lpstr>
      <vt:lpstr>4 Pilares do Pensamento Computacional</vt:lpstr>
      <vt:lpstr>Decomposição</vt:lpstr>
      <vt:lpstr>Reconhecimento de Padrões</vt:lpstr>
      <vt:lpstr>Abstração</vt:lpstr>
      <vt:lpstr>Algoritmos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do Conhecimento</dc:title>
  <dc:creator>Vitor Souza</dc:creator>
  <cp:lastModifiedBy>Vitor Souza</cp:lastModifiedBy>
  <cp:revision>8</cp:revision>
  <dcterms:created xsi:type="dcterms:W3CDTF">2019-03-27T08:18:05Z</dcterms:created>
  <dcterms:modified xsi:type="dcterms:W3CDTF">2022-09-26T11:03:39Z</dcterms:modified>
</cp:coreProperties>
</file>